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61" r:id="rId5"/>
    <p:sldId id="257" r:id="rId6"/>
    <p:sldId id="263" r:id="rId7"/>
    <p:sldId id="264" r:id="rId8"/>
    <p:sldId id="265" r:id="rId9"/>
    <p:sldId id="266" r:id="rId10"/>
    <p:sldId id="26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F163682-530E-4197-9EF6-BE057DE4A18D}">
          <p14:sldIdLst>
            <p14:sldId id="256"/>
            <p14:sldId id="259"/>
            <p14:sldId id="260"/>
            <p14:sldId id="261"/>
            <p14:sldId id="257"/>
            <p14:sldId id="263"/>
            <p14:sldId id="264"/>
            <p14:sldId id="265"/>
            <p14:sldId id="266"/>
            <p14:sldId id="26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1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047AF2C9-2129-4765-A5F7-DA2B170788C7}" type="datetimeFigureOut">
              <a:rPr lang="en-US" smtClean="0"/>
              <a:t>6/7/2013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64C2A2BF-AB2B-46FE-A60B-B706992BB8DD}"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7AF2C9-2129-4765-A5F7-DA2B170788C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7AF2C9-2129-4765-A5F7-DA2B170788C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47AF2C9-2129-4765-A5F7-DA2B170788C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47AF2C9-2129-4765-A5F7-DA2B170788C7}" type="datetimeFigureOut">
              <a:rPr lang="en-US" smtClean="0"/>
              <a:t>6/7/2013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64C2A2BF-AB2B-46FE-A60B-B706992BB8D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7AF2C9-2129-4765-A5F7-DA2B170788C7}" type="datetimeFigureOut">
              <a:rPr lang="en-US" smtClean="0"/>
              <a:t>6/7/2013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47AF2C9-2129-4765-A5F7-DA2B170788C7}" type="datetimeFigureOut">
              <a:rPr lang="en-US" smtClean="0"/>
              <a:t>6/7/2013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47AF2C9-2129-4765-A5F7-DA2B170788C7}" type="datetimeFigureOut">
              <a:rPr lang="en-US" smtClean="0"/>
              <a:t>6/7/2013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7AF2C9-2129-4765-A5F7-DA2B170788C7}" type="datetimeFigureOut">
              <a:rPr lang="en-US" smtClean="0"/>
              <a:t>6/7/2013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47AF2C9-2129-4765-A5F7-DA2B170788C7}" type="datetimeFigureOut">
              <a:rPr lang="en-US" smtClean="0"/>
              <a:t>6/7/2013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47AF2C9-2129-4765-A5F7-DA2B170788C7}" type="datetimeFigureOut">
              <a:rPr lang="en-US" smtClean="0"/>
              <a:t>6/7/2013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4C2A2BF-AB2B-46FE-A60B-B706992BB8D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47AF2C9-2129-4765-A5F7-DA2B170788C7}" type="datetimeFigureOut">
              <a:rPr lang="en-US" smtClean="0"/>
              <a:t>6/7/2013</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4C2A2BF-AB2B-46FE-A60B-B706992BB8DD}"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ushmm.org/wlc/en/article.php?ModuleId=10005191" TargetMode="External"/><Relationship Id="rId2" Type="http://schemas.openxmlformats.org/officeDocument/2006/relationships/hyperlink" Target="http://www.jewishgen.org/forgottenCamps/Camps/BelzecEng.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youtube.com/watch?v=zaCdKwFcHnw&amp;bpctr=137063100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Holocaust camps </a:t>
            </a:r>
            <a:endParaRPr lang="en-US" dirty="0"/>
          </a:p>
        </p:txBody>
      </p:sp>
      <p:sp>
        <p:nvSpPr>
          <p:cNvPr id="3" name="Subtitle 2"/>
          <p:cNvSpPr>
            <a:spLocks noGrp="1"/>
          </p:cNvSpPr>
          <p:nvPr>
            <p:ph type="subTitle" idx="1"/>
          </p:nvPr>
        </p:nvSpPr>
        <p:spPr>
          <a:xfrm>
            <a:off x="1219200" y="4191000"/>
            <a:ext cx="6400800" cy="1752600"/>
          </a:xfrm>
        </p:spPr>
        <p:txBody>
          <a:bodyPr>
            <a:normAutofit/>
          </a:bodyPr>
          <a:lstStyle/>
          <a:p>
            <a:r>
              <a:rPr lang="en-US" sz="6600" dirty="0" err="1" smtClean="0">
                <a:solidFill>
                  <a:srgbClr val="FFFF00"/>
                </a:solidFill>
              </a:rPr>
              <a:t>Belzec</a:t>
            </a:r>
            <a:r>
              <a:rPr lang="en-US" sz="6600" dirty="0" smtClean="0">
                <a:solidFill>
                  <a:srgbClr val="FFFF00"/>
                </a:solidFill>
              </a:rPr>
              <a:t> </a:t>
            </a:r>
            <a:r>
              <a:rPr lang="en-US" sz="6600" dirty="0" smtClean="0">
                <a:solidFill>
                  <a:srgbClr val="FFFF00"/>
                </a:solidFill>
              </a:rPr>
              <a:t>camps</a:t>
            </a:r>
          </a:p>
          <a:p>
            <a:r>
              <a:rPr lang="en-US" sz="2100" dirty="0" smtClean="0">
                <a:solidFill>
                  <a:srgbClr val="FFFF00"/>
                </a:solidFill>
              </a:rPr>
              <a:t>By Fernando &amp;</a:t>
            </a:r>
            <a:r>
              <a:rPr lang="en-US" sz="2100" dirty="0" err="1" smtClean="0">
                <a:solidFill>
                  <a:srgbClr val="FFFF00"/>
                </a:solidFill>
              </a:rPr>
              <a:t>erika</a:t>
            </a:r>
            <a:r>
              <a:rPr lang="en-US" sz="2100" dirty="0" smtClean="0">
                <a:solidFill>
                  <a:srgbClr val="FFFF00"/>
                </a:solidFill>
              </a:rPr>
              <a:t> </a:t>
            </a:r>
            <a:endParaRPr lang="en-US" sz="2100" dirty="0">
              <a:solidFill>
                <a:srgbClr val="FFFF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8534400" cy="111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7426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hlinkClick r:id="rId2"/>
              </a:rPr>
              <a:t>http://</a:t>
            </a:r>
            <a:r>
              <a:rPr lang="en-US" dirty="0" smtClean="0">
                <a:hlinkClick r:id="rId2"/>
              </a:rPr>
              <a:t>www.jewishgen.org/forgottenCamps/Camps/BelzecEng.html</a:t>
            </a:r>
            <a:endParaRPr lang="en-US" dirty="0" smtClean="0"/>
          </a:p>
          <a:p>
            <a:endParaRPr lang="en-US" dirty="0"/>
          </a:p>
          <a:p>
            <a:r>
              <a:rPr lang="en-US" dirty="0">
                <a:hlinkClick r:id="rId3"/>
              </a:rPr>
              <a:t>http://www.ushmm.org/wlc/en/article.php?ModuleId=10005191</a:t>
            </a:r>
            <a:endParaRPr lang="en-US" dirty="0"/>
          </a:p>
        </p:txBody>
      </p:sp>
    </p:spTree>
    <p:extLst>
      <p:ext uri="{BB962C8B-B14F-4D97-AF65-F5344CB8AC3E}">
        <p14:creationId xmlns:p14="http://schemas.microsoft.com/office/powerpoint/2010/main" val="3282780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Belzec</a:t>
            </a:r>
            <a:r>
              <a:rPr lang="en-US" dirty="0" smtClean="0"/>
              <a:t> </a:t>
            </a:r>
            <a:endParaRPr lang="en-US" dirty="0"/>
          </a:p>
        </p:txBody>
      </p:sp>
      <p:sp>
        <p:nvSpPr>
          <p:cNvPr id="3" name="Content Placeholder 2"/>
          <p:cNvSpPr>
            <a:spLocks noGrp="1"/>
          </p:cNvSpPr>
          <p:nvPr>
            <p:ph idx="1"/>
          </p:nvPr>
        </p:nvSpPr>
        <p:spPr/>
        <p:txBody>
          <a:bodyPr>
            <a:normAutofit/>
          </a:bodyPr>
          <a:lstStyle/>
          <a:p>
            <a:r>
              <a:rPr lang="en-US" dirty="0" smtClean="0"/>
              <a:t>The </a:t>
            </a:r>
            <a:r>
              <a:rPr lang="en-US" dirty="0"/>
              <a:t>town of </a:t>
            </a:r>
            <a:r>
              <a:rPr lang="en-US" dirty="0" err="1"/>
              <a:t>Belzec</a:t>
            </a:r>
            <a:r>
              <a:rPr lang="en-US" dirty="0"/>
              <a:t> was located in southeastern Poland between the cities of </a:t>
            </a:r>
            <a:r>
              <a:rPr lang="en-US" dirty="0" err="1"/>
              <a:t>Zamosc</a:t>
            </a:r>
            <a:r>
              <a:rPr lang="en-US" dirty="0"/>
              <a:t> and </a:t>
            </a:r>
            <a:r>
              <a:rPr lang="en-US" dirty="0" smtClean="0"/>
              <a:t>Lvov</a:t>
            </a:r>
            <a:r>
              <a:rPr lang="en-US" dirty="0"/>
              <a:t> </a:t>
            </a:r>
            <a:endParaRPr lang="en-US" dirty="0" smtClean="0"/>
          </a:p>
          <a:p>
            <a:r>
              <a:rPr lang="en-US" dirty="0"/>
              <a:t>The camp was located in German occupied Poland. </a:t>
            </a:r>
            <a:endParaRPr lang="en-US" dirty="0" smtClean="0"/>
          </a:p>
          <a:p>
            <a:r>
              <a:rPr lang="en-US" dirty="0"/>
              <a:t>Since it was the first camp made most </a:t>
            </a:r>
            <a:r>
              <a:rPr lang="en-US" dirty="0" smtClean="0"/>
              <a:t>of the </a:t>
            </a:r>
            <a:r>
              <a:rPr lang="en-US" dirty="0"/>
              <a:t>Jews and other races were murdered </a:t>
            </a:r>
            <a:r>
              <a:rPr lang="en-US" dirty="0" smtClean="0"/>
              <a:t>there, but before anyone was killed they would take any type of jewelry that was worth keeping.</a:t>
            </a:r>
            <a:endParaRPr lang="en-US" dirty="0"/>
          </a:p>
          <a:p>
            <a:endParaRPr lang="en-US" dirty="0"/>
          </a:p>
          <a:p>
            <a:endParaRPr lang="en-US" dirty="0"/>
          </a:p>
        </p:txBody>
      </p:sp>
    </p:spTree>
    <p:extLst>
      <p:ext uri="{BB962C8B-B14F-4D97-AF65-F5344CB8AC3E}">
        <p14:creationId xmlns:p14="http://schemas.microsoft.com/office/powerpoint/2010/main" val="3031576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Belzec</a:t>
            </a:r>
            <a:r>
              <a:rPr lang="en-US" dirty="0" smtClean="0"/>
              <a:t> camps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 was up and running from</a:t>
            </a:r>
            <a:r>
              <a:rPr lang="en-US" dirty="0"/>
              <a:t> March 17, 1942 </a:t>
            </a:r>
            <a:r>
              <a:rPr lang="en-US" dirty="0" smtClean="0"/>
              <a:t>and it shut down at </a:t>
            </a:r>
            <a:r>
              <a:rPr lang="en-US" dirty="0"/>
              <a:t>the end of December 1942</a:t>
            </a:r>
            <a:r>
              <a:rPr lang="en-US" dirty="0" smtClean="0"/>
              <a:t>.</a:t>
            </a:r>
          </a:p>
          <a:p>
            <a:r>
              <a:rPr lang="en-US" dirty="0" smtClean="0"/>
              <a:t>The camps were small about </a:t>
            </a:r>
            <a:r>
              <a:rPr lang="en-US" dirty="0"/>
              <a:t>1,220 </a:t>
            </a:r>
            <a:r>
              <a:rPr lang="en-US" dirty="0" smtClean="0"/>
              <a:t>yards, </a:t>
            </a:r>
            <a:r>
              <a:rPr lang="en-US" dirty="0" err="1" smtClean="0"/>
              <a:t>sourended</a:t>
            </a:r>
            <a:r>
              <a:rPr lang="en-US" dirty="0" smtClean="0"/>
              <a:t> with barbed wire.</a:t>
            </a:r>
          </a:p>
          <a:p>
            <a:r>
              <a:rPr lang="en-US" dirty="0" smtClean="0"/>
              <a:t>Although the camps were small they were dived into two parts, one side would be were the trucks would come and unload the people ( there would be about 40-60 trucks holding about 2,500</a:t>
            </a:r>
            <a:r>
              <a:rPr lang="en-US" dirty="0"/>
              <a:t> </a:t>
            </a:r>
            <a:r>
              <a:rPr lang="en-US" dirty="0" smtClean="0"/>
              <a:t>people) and the people would sleep in the cabinets and eat there and on the second side of the camp would be the “chamber” were the gases would come out and kill anyone that came in, outside of it there would be the “grave” it would just be a hole where all the body's would get dumbed.  </a:t>
            </a:r>
          </a:p>
          <a:p>
            <a:endParaRPr lang="en-US" dirty="0" smtClean="0"/>
          </a:p>
        </p:txBody>
      </p:sp>
    </p:spTree>
    <p:extLst>
      <p:ext uri="{BB962C8B-B14F-4D97-AF65-F5344CB8AC3E}">
        <p14:creationId xmlns:p14="http://schemas.microsoft.com/office/powerpoint/2010/main" val="3600373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a:t>
            </a:r>
            <a:endParaRPr lang="en-US" dirty="0"/>
          </a:p>
        </p:txBody>
      </p:sp>
      <p:sp>
        <p:nvSpPr>
          <p:cNvPr id="3" name="Content Placeholder 2"/>
          <p:cNvSpPr>
            <a:spLocks noGrp="1"/>
          </p:cNvSpPr>
          <p:nvPr>
            <p:ph idx="1"/>
          </p:nvPr>
        </p:nvSpPr>
        <p:spPr/>
        <p:txBody>
          <a:bodyPr>
            <a:normAutofit lnSpcReduction="10000"/>
          </a:bodyPr>
          <a:lstStyle/>
          <a:p>
            <a:r>
              <a:rPr lang="en-US" dirty="0"/>
              <a:t>Because </a:t>
            </a:r>
            <a:r>
              <a:rPr lang="en-US" dirty="0" smtClean="0"/>
              <a:t>Romans, Polish,</a:t>
            </a:r>
            <a:r>
              <a:rPr lang="en-US" dirty="0"/>
              <a:t> </a:t>
            </a:r>
            <a:r>
              <a:rPr lang="en-US" dirty="0" smtClean="0"/>
              <a:t>and </a:t>
            </a:r>
            <a:r>
              <a:rPr lang="en-US" dirty="0"/>
              <a:t>Gypsies</a:t>
            </a:r>
            <a:r>
              <a:rPr lang="en-US" dirty="0" smtClean="0"/>
              <a:t> </a:t>
            </a:r>
            <a:r>
              <a:rPr lang="en-US" dirty="0"/>
              <a:t>people were close to it they were targets </a:t>
            </a:r>
            <a:r>
              <a:rPr lang="en-US" dirty="0" smtClean="0"/>
              <a:t>too, not </a:t>
            </a:r>
            <a:r>
              <a:rPr lang="en-US" dirty="0" err="1" smtClean="0"/>
              <a:t>inted</a:t>
            </a:r>
            <a:r>
              <a:rPr lang="en-US" dirty="0" smtClean="0"/>
              <a:t> but they were just in the way.</a:t>
            </a:r>
            <a:endParaRPr lang="en-US" dirty="0"/>
          </a:p>
          <a:p>
            <a:r>
              <a:rPr lang="en-US" dirty="0"/>
              <a:t>Since Jews were the main target to kill,   between 430,000 and 500,000 were killed </a:t>
            </a:r>
            <a:r>
              <a:rPr lang="en-US" dirty="0" smtClean="0"/>
              <a:t>just in that one camp </a:t>
            </a:r>
            <a:r>
              <a:rPr lang="en-US" dirty="0"/>
              <a:t>and unknown number </a:t>
            </a:r>
            <a:r>
              <a:rPr lang="en-US" dirty="0" smtClean="0"/>
              <a:t>of Polish, Roman, and</a:t>
            </a:r>
            <a:r>
              <a:rPr lang="en-US" dirty="0"/>
              <a:t> </a:t>
            </a:r>
            <a:r>
              <a:rPr lang="en-US" dirty="0" smtClean="0"/>
              <a:t>Gypsies </a:t>
            </a:r>
            <a:r>
              <a:rPr lang="en-US" dirty="0"/>
              <a:t>people died. </a:t>
            </a:r>
            <a:endParaRPr lang="en-US" dirty="0" smtClean="0"/>
          </a:p>
          <a:p>
            <a:r>
              <a:rPr lang="en-US" dirty="0" smtClean="0"/>
              <a:t>In the first attempt going with the camps </a:t>
            </a:r>
            <a:r>
              <a:rPr lang="en-US" dirty="0"/>
              <a:t> </a:t>
            </a:r>
            <a:r>
              <a:rPr lang="en-US" dirty="0" smtClean="0"/>
              <a:t>80,000 </a:t>
            </a:r>
            <a:r>
              <a:rPr lang="en-US" dirty="0"/>
              <a:t>Jews were </a:t>
            </a:r>
            <a:r>
              <a:rPr lang="en-US" dirty="0" smtClean="0"/>
              <a:t>killed.</a:t>
            </a:r>
            <a:endParaRPr lang="en-US" dirty="0"/>
          </a:p>
          <a:p>
            <a:r>
              <a:rPr lang="en-US" dirty="0" smtClean="0"/>
              <a:t>It was estimated </a:t>
            </a:r>
            <a:r>
              <a:rPr lang="en-US" dirty="0"/>
              <a:t>that about 600,000 Jews were </a:t>
            </a:r>
            <a:r>
              <a:rPr lang="en-US" dirty="0" smtClean="0"/>
              <a:t>murdered in the whole town of </a:t>
            </a:r>
            <a:r>
              <a:rPr lang="en-US" dirty="0" err="1" smtClean="0"/>
              <a:t>Belzec</a:t>
            </a:r>
            <a:r>
              <a:rPr lang="en-US" dirty="0" smtClean="0"/>
              <a:t>.</a:t>
            </a:r>
          </a:p>
          <a:p>
            <a:endParaRPr lang="en-US" dirty="0"/>
          </a:p>
        </p:txBody>
      </p:sp>
    </p:spTree>
    <p:extLst>
      <p:ext uri="{BB962C8B-B14F-4D97-AF65-F5344CB8AC3E}">
        <p14:creationId xmlns:p14="http://schemas.microsoft.com/office/powerpoint/2010/main" val="2810310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Maps   </a:t>
            </a:r>
            <a:endParaRPr lang="en-US" dirty="0"/>
          </a:p>
        </p:txBody>
      </p:sp>
      <p:sp>
        <p:nvSpPr>
          <p:cNvPr id="3" name="Content Placeholder 2"/>
          <p:cNvSpPr>
            <a:spLocks noGrp="1"/>
          </p:cNvSpPr>
          <p:nvPr>
            <p:ph idx="1"/>
          </p:nvPr>
        </p:nvSpPr>
        <p:spPr/>
        <p:txBody>
          <a:bodyPr/>
          <a:lstStyle/>
          <a:p>
            <a:r>
              <a:rPr lang="en-US" dirty="0" smtClean="0"/>
              <a:t>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3781425"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25" y="1278974"/>
            <a:ext cx="3818948" cy="2643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922862"/>
            <a:ext cx="5791200" cy="2697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4114800"/>
            <a:ext cx="2895600" cy="2505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2863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Surviving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camps were not very </a:t>
            </a:r>
            <a:r>
              <a:rPr lang="en-US" dirty="0" smtClean="0"/>
              <a:t>high quality since they were only for one purpose, and that was to hold people till it was their turn to walk to through the “chamber”.</a:t>
            </a:r>
          </a:p>
          <a:p>
            <a:r>
              <a:rPr lang="en-US" dirty="0" smtClean="0"/>
              <a:t>Once the </a:t>
            </a:r>
            <a:r>
              <a:rPr lang="en-US" dirty="0" smtClean="0"/>
              <a:t>people had been brought to the camps there was no getting out of there, but to hide and pray </a:t>
            </a:r>
            <a:r>
              <a:rPr lang="en-US" dirty="0" smtClean="0"/>
              <a:t>to god for them to not find you.</a:t>
            </a:r>
            <a:endParaRPr lang="en-US" dirty="0" smtClean="0"/>
          </a:p>
          <a:p>
            <a:r>
              <a:rPr lang="en-US" dirty="0" smtClean="0"/>
              <a:t>Some people tired </a:t>
            </a:r>
            <a:r>
              <a:rPr lang="en-US" dirty="0" smtClean="0"/>
              <a:t>pretending they would be dead so they could get taken out, but that never worked because they would get shot before just get taken out. Other would just tried climbing the barbed yard but would get found shot at.</a:t>
            </a:r>
          </a:p>
          <a:p>
            <a:pPr marL="137160" indent="0">
              <a:buNone/>
            </a:pPr>
            <a:r>
              <a:rPr lang="en-US" dirty="0" smtClean="0"/>
              <a:t> </a:t>
            </a:r>
          </a:p>
          <a:p>
            <a:endParaRPr lang="en-US" dirty="0"/>
          </a:p>
        </p:txBody>
      </p:sp>
    </p:spTree>
    <p:extLst>
      <p:ext uri="{BB962C8B-B14F-4D97-AF65-F5344CB8AC3E}">
        <p14:creationId xmlns:p14="http://schemas.microsoft.com/office/powerpoint/2010/main" val="2499315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Last minutes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On the last minutes the camps started to just walk people through the “chamber” because they new U.S.A were going to kill all the Germans and let the Jews live the camps and the whole thing would be worth nothing.</a:t>
            </a:r>
          </a:p>
          <a:p>
            <a:r>
              <a:rPr lang="en-US" dirty="0" smtClean="0"/>
              <a:t>In 1944-1945 it all  officially ended. Although  </a:t>
            </a:r>
            <a:r>
              <a:rPr lang="en-US" dirty="0"/>
              <a:t>the holocaust did not come until the end of WWII and all German troops surrendered</a:t>
            </a:r>
            <a:r>
              <a:rPr lang="en-US" dirty="0" smtClean="0"/>
              <a:t>.</a:t>
            </a:r>
          </a:p>
          <a:p>
            <a:r>
              <a:rPr lang="en-US" dirty="0" smtClean="0"/>
              <a:t>Although some people did not get killed and survived, they were scarred for life had those pictured of people getting burned in front of them had no hope of surviving. </a:t>
            </a:r>
            <a:endParaRPr lang="en-US" dirty="0"/>
          </a:p>
        </p:txBody>
      </p:sp>
    </p:spTree>
    <p:extLst>
      <p:ext uri="{BB962C8B-B14F-4D97-AF65-F5344CB8AC3E}">
        <p14:creationId xmlns:p14="http://schemas.microsoft.com/office/powerpoint/2010/main" val="3486725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Holocaust related </a:t>
            </a:r>
            <a:endParaRPr lang="en-US" dirty="0"/>
          </a:p>
        </p:txBody>
      </p:sp>
      <p:sp>
        <p:nvSpPr>
          <p:cNvPr id="3" name="Content Placeholder 2"/>
          <p:cNvSpPr>
            <a:spLocks noGrp="1"/>
          </p:cNvSpPr>
          <p:nvPr>
            <p:ph idx="1"/>
          </p:nvPr>
        </p:nvSpPr>
        <p:spPr/>
        <p:txBody>
          <a:bodyPr/>
          <a:lstStyle/>
          <a:p>
            <a:r>
              <a:rPr lang="en-US" dirty="0" smtClean="0"/>
              <a:t>There’s a movie that descries this whole accident its called “ that’s life” but in French </a:t>
            </a:r>
            <a:endParaRPr lang="en-US" dirty="0"/>
          </a:p>
        </p:txBody>
      </p:sp>
    </p:spTree>
    <p:extLst>
      <p:ext uri="{BB962C8B-B14F-4D97-AF65-F5344CB8AC3E}">
        <p14:creationId xmlns:p14="http://schemas.microsoft.com/office/powerpoint/2010/main" val="4015562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videos </a:t>
            </a:r>
            <a:endParaRPr lang="en-US" dirty="0"/>
          </a:p>
        </p:txBody>
      </p:sp>
      <p:sp>
        <p:nvSpPr>
          <p:cNvPr id="3" name="Content Placeholder 2"/>
          <p:cNvSpPr>
            <a:spLocks noGrp="1"/>
          </p:cNvSpPr>
          <p:nvPr>
            <p:ph idx="1"/>
          </p:nvPr>
        </p:nvSpPr>
        <p:spPr/>
        <p:txBody>
          <a:bodyPr/>
          <a:lstStyle/>
          <a:p>
            <a:r>
              <a:rPr lang="en-US" dirty="0">
                <a:hlinkClick r:id="rId2"/>
              </a:rPr>
              <a:t>http://www.youtube.com/watch?v=zaCdKwFcHnw&amp;bpctr=1370631008</a:t>
            </a:r>
            <a:endParaRPr lang="en-US" dirty="0"/>
          </a:p>
        </p:txBody>
      </p:sp>
    </p:spTree>
    <p:extLst>
      <p:ext uri="{BB962C8B-B14F-4D97-AF65-F5344CB8AC3E}">
        <p14:creationId xmlns:p14="http://schemas.microsoft.com/office/powerpoint/2010/main" val="7993694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123</TotalTime>
  <Words>368</Words>
  <Application>Microsoft Office PowerPoint</Application>
  <PresentationFormat>On-screen Show (4:3)</PresentationFormat>
  <Paragraphs>34</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Apex</vt:lpstr>
      <vt:lpstr>Holocaust camps </vt:lpstr>
      <vt:lpstr>Belzec </vt:lpstr>
      <vt:lpstr>Belzec camps</vt:lpstr>
      <vt:lpstr>People </vt:lpstr>
      <vt:lpstr>Maps   </vt:lpstr>
      <vt:lpstr>Surviving </vt:lpstr>
      <vt:lpstr>Last minutes </vt:lpstr>
      <vt:lpstr>Holocaust related </vt:lpstr>
      <vt:lpstr>Some videos </vt:lpstr>
      <vt:lpstr>PowerPoint Presentation</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Holocaust camps</dc:title>
  <dc:creator>Windows User</dc:creator>
  <cp:lastModifiedBy>Windows User</cp:lastModifiedBy>
  <cp:revision>14</cp:revision>
  <dcterms:created xsi:type="dcterms:W3CDTF">2013-06-06T17:39:42Z</dcterms:created>
  <dcterms:modified xsi:type="dcterms:W3CDTF">2013-06-07T18:21:15Z</dcterms:modified>
</cp:coreProperties>
</file>